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7086600" cy="9372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4E651-0968-4C8E-94F4-0A9640EA5F7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811CC-1EF5-4DA1-A2BE-197A1FB2FFB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Residential Schools in Canada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Canada in the 1950’s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477000"/>
          </a:xfrm>
        </p:spPr>
        <p:txBody>
          <a:bodyPr/>
          <a:lstStyle/>
          <a:p>
            <a:r>
              <a:rPr lang="en-US" dirty="0" smtClean="0"/>
              <a:t>Considered by some scholars as a cultural genocide</a:t>
            </a:r>
          </a:p>
          <a:p>
            <a:r>
              <a:rPr lang="en-US" dirty="0" smtClean="0"/>
              <a:t>Compensation for physical and sexual abuse sought</a:t>
            </a:r>
          </a:p>
          <a:p>
            <a:r>
              <a:rPr lang="en-US" dirty="0" smtClean="0"/>
              <a:t>Tool of control, exploitation, and destruction</a:t>
            </a:r>
          </a:p>
          <a:p>
            <a:r>
              <a:rPr lang="en-US" dirty="0" smtClean="0"/>
              <a:t>Attempt to assimilate Indigenous children into Euro-Canadian culture</a:t>
            </a:r>
          </a:p>
          <a:p>
            <a:r>
              <a:rPr lang="en-US" dirty="0" smtClean="0"/>
              <a:t>Funded by Can. </a:t>
            </a:r>
            <a:r>
              <a:rPr lang="en-US" dirty="0" err="1" smtClean="0"/>
              <a:t>G’ment</a:t>
            </a:r>
            <a:r>
              <a:rPr lang="en-US" dirty="0" smtClean="0"/>
              <a:t>, </a:t>
            </a:r>
            <a:r>
              <a:rPr lang="en-US" dirty="0" err="1" smtClean="0"/>
              <a:t>admin’d</a:t>
            </a:r>
            <a:r>
              <a:rPr lang="en-US" dirty="0" smtClean="0"/>
              <a:t> by Christian churches</a:t>
            </a:r>
          </a:p>
          <a:p>
            <a:r>
              <a:rPr lang="en-US" dirty="0" smtClean="0"/>
              <a:t>Based on paternalistic sentiment (economically and religiously)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Education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763000" cy="5181600"/>
          </a:xfrm>
        </p:spPr>
        <p:txBody>
          <a:bodyPr/>
          <a:lstStyle/>
          <a:p>
            <a:r>
              <a:rPr lang="en-US" dirty="0" smtClean="0"/>
              <a:t>Indigenous Education (</a:t>
            </a:r>
            <a:r>
              <a:rPr lang="en-US" dirty="0" err="1" smtClean="0"/>
              <a:t>I.E</a:t>
            </a:r>
            <a:r>
              <a:rPr lang="en-US" dirty="0" smtClean="0"/>
              <a:t>) </a:t>
            </a:r>
          </a:p>
          <a:p>
            <a:pPr lvl="1"/>
            <a:r>
              <a:rPr lang="en-US" dirty="0" smtClean="0"/>
              <a:t>“experiential, informal learning that was integrated with life”</a:t>
            </a:r>
          </a:p>
          <a:p>
            <a:pPr lvl="1"/>
            <a:r>
              <a:rPr lang="en-US" dirty="0" smtClean="0"/>
              <a:t>Preparation for life</a:t>
            </a:r>
          </a:p>
          <a:p>
            <a:pPr lvl="1"/>
            <a:r>
              <a:rPr lang="en-US" dirty="0" smtClean="0"/>
              <a:t>Looking, listening, learning</a:t>
            </a:r>
          </a:p>
          <a:p>
            <a:r>
              <a:rPr lang="en-US" dirty="0" smtClean="0"/>
              <a:t>Western Education = preparation for labor force</a:t>
            </a:r>
          </a:p>
          <a:p>
            <a:r>
              <a:rPr lang="en-US" dirty="0" smtClean="0"/>
              <a:t>Schooling was a mix of </a:t>
            </a:r>
            <a:r>
              <a:rPr lang="en-US" dirty="0" err="1" smtClean="0"/>
              <a:t>practial</a:t>
            </a:r>
            <a:r>
              <a:rPr lang="en-US" dirty="0" smtClean="0"/>
              <a:t> skills and academic work</a:t>
            </a:r>
          </a:p>
          <a:p>
            <a:r>
              <a:rPr lang="en-US" dirty="0" smtClean="0"/>
              <a:t>“practical skills” essentially unpaid labor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3352800"/>
          </a:xfrm>
        </p:spPr>
        <p:txBody>
          <a:bodyPr/>
          <a:lstStyle/>
          <a:p>
            <a:r>
              <a:rPr lang="en-US" dirty="0" smtClean="0"/>
              <a:t>Academic progress limited</a:t>
            </a:r>
          </a:p>
          <a:p>
            <a:r>
              <a:rPr lang="en-US" dirty="0" smtClean="0"/>
              <a:t>Seen as a necessary evil by many aboriginal parents</a:t>
            </a:r>
          </a:p>
          <a:p>
            <a:r>
              <a:rPr lang="en-US" dirty="0" smtClean="0"/>
              <a:t>Moral justification – can’t survive in society without education</a:t>
            </a:r>
          </a:p>
          <a:p>
            <a:r>
              <a:rPr lang="en-US" dirty="0" smtClean="0"/>
              <a:t>Some saw it as a moral crusade</a:t>
            </a:r>
            <a:endParaRPr lang="en-US" dirty="0"/>
          </a:p>
        </p:txBody>
      </p:sp>
      <p:pic>
        <p:nvPicPr>
          <p:cNvPr id="4098" name="Picture 2" descr="CBC News: Stolen Children June 8-21, 2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505200"/>
            <a:ext cx="5562600" cy="3124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1143000"/>
          </a:xfrm>
        </p:spPr>
        <p:txBody>
          <a:bodyPr/>
          <a:lstStyle/>
          <a:p>
            <a:r>
              <a:rPr lang="en-US" dirty="0" smtClean="0"/>
              <a:t>Impact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839200" cy="5410200"/>
          </a:xfrm>
        </p:spPr>
        <p:txBody>
          <a:bodyPr/>
          <a:lstStyle/>
          <a:p>
            <a:r>
              <a:rPr lang="en-US" dirty="0" smtClean="0"/>
              <a:t>Over impact</a:t>
            </a:r>
            <a:r>
              <a:rPr lang="en-US" dirty="0"/>
              <a:t>:</a:t>
            </a:r>
            <a:r>
              <a:rPr lang="en-US" dirty="0" smtClean="0"/>
              <a:t> destructive</a:t>
            </a:r>
          </a:p>
          <a:p>
            <a:r>
              <a:rPr lang="en-US" dirty="0" smtClean="0"/>
              <a:t>Unbearable for Indigenous students</a:t>
            </a:r>
          </a:p>
          <a:p>
            <a:r>
              <a:rPr lang="en-US" dirty="0" smtClean="0"/>
              <a:t>An education system training students for neither world</a:t>
            </a:r>
          </a:p>
          <a:p>
            <a:r>
              <a:rPr lang="en-US" dirty="0" smtClean="0"/>
              <a:t>Ultimate purpose:</a:t>
            </a:r>
          </a:p>
          <a:p>
            <a:pPr lvl="1"/>
            <a:r>
              <a:rPr lang="en-US" dirty="0" smtClean="0"/>
              <a:t>Destroy Indigenous culture</a:t>
            </a:r>
          </a:p>
          <a:p>
            <a:pPr lvl="1"/>
            <a:r>
              <a:rPr lang="en-US" dirty="0" smtClean="0"/>
              <a:t>Transform its children into members of the industrial workforce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914400"/>
          </a:xfrm>
        </p:spPr>
        <p:txBody>
          <a:bodyPr/>
          <a:lstStyle/>
          <a:p>
            <a:r>
              <a:rPr lang="en-US" dirty="0" smtClean="0"/>
              <a:t>Result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3505200"/>
          </a:xfrm>
        </p:spPr>
        <p:txBody>
          <a:bodyPr/>
          <a:lstStyle/>
          <a:p>
            <a:r>
              <a:rPr lang="en-US" dirty="0" smtClean="0"/>
              <a:t>Indigenous parents didn’t want to send their children</a:t>
            </a:r>
          </a:p>
          <a:p>
            <a:r>
              <a:rPr lang="en-US" dirty="0" smtClean="0"/>
              <a:t>Became mandatory in 1894</a:t>
            </a:r>
          </a:p>
          <a:p>
            <a:r>
              <a:rPr lang="en-US" dirty="0" smtClean="0"/>
              <a:t>Inadequate facilities</a:t>
            </a:r>
          </a:p>
          <a:p>
            <a:r>
              <a:rPr lang="en-US" dirty="0" smtClean="0"/>
              <a:t>Poor health of the students</a:t>
            </a:r>
          </a:p>
          <a:p>
            <a:r>
              <a:rPr lang="en-US" dirty="0" smtClean="0"/>
              <a:t>Paternalistic system lasted until 1945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763000" cy="3962399"/>
          </a:xfrm>
        </p:spPr>
        <p:txBody>
          <a:bodyPr/>
          <a:lstStyle/>
          <a:p>
            <a:r>
              <a:rPr lang="en-US" dirty="0" smtClean="0"/>
              <a:t>Non-residential schooling was allowed</a:t>
            </a:r>
          </a:p>
          <a:p>
            <a:pPr lvl="1"/>
            <a:r>
              <a:rPr lang="en-US" dirty="0" smtClean="0"/>
              <a:t>Integration and assimilation continued</a:t>
            </a:r>
          </a:p>
          <a:p>
            <a:r>
              <a:rPr lang="en-US" dirty="0" smtClean="0"/>
              <a:t>1967, Hawthorn report: “helping children overcome their “</a:t>
            </a:r>
            <a:r>
              <a:rPr lang="en-US" dirty="0" err="1" smtClean="0"/>
              <a:t>Indianness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Last federally operated residential school closed in 1996 (</a:t>
            </a:r>
            <a:r>
              <a:rPr lang="en-US" dirty="0"/>
              <a:t>Gordon Residential </a:t>
            </a:r>
            <a:r>
              <a:rPr lang="en-US" dirty="0" smtClean="0"/>
              <a:t>School, SK</a:t>
            </a:r>
            <a:r>
              <a:rPr lang="en-US" dirty="0" smtClean="0"/>
              <a:t>)</a:t>
            </a:r>
          </a:p>
          <a:p>
            <a:r>
              <a:rPr lang="en-US" dirty="0" smtClean="0"/>
              <a:t>Last BC residential school closed in 1984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2" descr="http://3.bp.blogspot.com/-Tr0tCav5J48/UOSqEEBrvGI/AAAAAAAAA84/RSL8jwhzRN0/s320/child_handcuff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4267200"/>
            <a:ext cx="3549559" cy="2362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236</Words>
  <Application>Microsoft Office PowerPoint</Application>
  <PresentationFormat>On-screen Show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Residential Schools in Canada</vt:lpstr>
      <vt:lpstr>PowerPoint Presentation</vt:lpstr>
      <vt:lpstr>Education system</vt:lpstr>
      <vt:lpstr>PowerPoint Presentation</vt:lpstr>
      <vt:lpstr>Impact </vt:lpstr>
      <vt:lpstr>Result 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Residential Schools in Canada</dc:title>
  <dc:creator>Claire Rogers</dc:creator>
  <cp:lastModifiedBy>Rogers, Claire</cp:lastModifiedBy>
  <cp:revision>14</cp:revision>
  <dcterms:created xsi:type="dcterms:W3CDTF">2013-05-02T02:50:58Z</dcterms:created>
  <dcterms:modified xsi:type="dcterms:W3CDTF">2013-05-02T15:26:40Z</dcterms:modified>
</cp:coreProperties>
</file>